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3" r:id="rId4"/>
    <p:sldId id="260" r:id="rId5"/>
    <p:sldId id="261" r:id="rId6"/>
    <p:sldId id="265" r:id="rId7"/>
    <p:sldId id="262" r:id="rId8"/>
    <p:sldId id="264" r:id="rId9"/>
    <p:sldId id="266" r:id="rId10"/>
    <p:sldId id="267" r:id="rId11"/>
    <p:sldId id="268" r:id="rId12"/>
  </p:sldIdLst>
  <p:sldSz cx="4608513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4718"/>
  </p:normalViewPr>
  <p:slideViewPr>
    <p:cSldViewPr snapToGrid="0">
      <p:cViewPr varScale="1">
        <p:scale>
          <a:sx n="298" d="100"/>
          <a:sy n="298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A3704-62C7-E449-A918-D5D20F1332DD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3320-90FC-2D4B-942A-4FD939C34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1280 x 720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64" y="424264"/>
            <a:ext cx="3456385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361604"/>
            <a:ext cx="3456385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38021"/>
            <a:ext cx="99371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5" y="138021"/>
            <a:ext cx="2923525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646297"/>
            <a:ext cx="3974842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1734860"/>
            <a:ext cx="3974842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38021"/>
            <a:ext cx="3974842" cy="50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635496"/>
            <a:ext cx="1949617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946942"/>
            <a:ext cx="1949617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635496"/>
            <a:ext cx="1959218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946942"/>
            <a:ext cx="1959218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373256"/>
            <a:ext cx="233306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373256"/>
            <a:ext cx="233306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38021"/>
            <a:ext cx="3974842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690103"/>
            <a:ext cx="3974842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5F83-B604-B249-ACD3-962BCC959610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2402760"/>
            <a:ext cx="1555373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19CED-E94B-7667-2A7B-36C5D9034245}"/>
              </a:ext>
            </a:extLst>
          </p:cNvPr>
          <p:cNvSpPr txBox="1"/>
          <p:nvPr/>
        </p:nvSpPr>
        <p:spPr>
          <a:xfrm>
            <a:off x="768322" y="912970"/>
            <a:ext cx="307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1280x720 </a:t>
            </a:r>
          </a:p>
        </p:txBody>
      </p:sp>
    </p:spTree>
    <p:extLst>
      <p:ext uri="{BB962C8B-B14F-4D97-AF65-F5344CB8AC3E}">
        <p14:creationId xmlns:p14="http://schemas.microsoft.com/office/powerpoint/2010/main" val="124974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20010-4B8A-B09C-6856-07F212A5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1" y="-5284"/>
            <a:ext cx="3389869" cy="2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012-67A9-FA3C-092B-AF4F6AF4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5" y="1040480"/>
            <a:ext cx="3974842" cy="606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Montserrat" pitchFamily="2" charset="77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7498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306EA-502F-6935-80E5-36932377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1"/>
            <a:ext cx="4608513" cy="25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0"/>
            <a:ext cx="4608513" cy="25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E8853-243E-3765-1372-0F67E90410A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90769" b="84171"/>
          <a:stretch/>
        </p:blipFill>
        <p:spPr>
          <a:xfrm>
            <a:off x="0" y="0"/>
            <a:ext cx="4608513" cy="25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A87A2-5FB6-8A25-F4BD-8176AD3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48"/>
            <a:ext cx="460851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FF6-FBD3-B2C8-A51A-C3DBEFA1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32"/>
            <a:ext cx="4608513" cy="24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7D61-3C6D-AD07-3AA0-8754F896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6"/>
          <a:stretch/>
        </p:blipFill>
        <p:spPr>
          <a:xfrm>
            <a:off x="0" y="-1"/>
            <a:ext cx="4608513" cy="2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D4549-49A5-D794-CBD4-12A97E36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159" r="6970" b="1835"/>
          <a:stretch/>
        </p:blipFill>
        <p:spPr>
          <a:xfrm>
            <a:off x="294301" y="64773"/>
            <a:ext cx="4019909" cy="24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54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3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1684B-5854-44B8-2BBF-B52D5467B66E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3BD4-10E5-CCEE-4CE6-613753BC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0"/>
            <a:ext cx="3455987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60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26</Words>
  <Application>Microsoft Macintosh PowerPoint</Application>
  <PresentationFormat>Custom</PresentationFormat>
  <Paragraphs>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13</cp:revision>
  <dcterms:created xsi:type="dcterms:W3CDTF">2023-03-17T08:27:12Z</dcterms:created>
  <dcterms:modified xsi:type="dcterms:W3CDTF">2024-02-05T11:14:32Z</dcterms:modified>
</cp:coreProperties>
</file>